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bb0cceba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bb0cceb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bb0cceba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bb0cceb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bb0cceba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bb0cceba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bb0cceba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bb0cceba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bb0cceb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bb0cceb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bb0cceb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bb0cceb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bb0cceb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bb0cceb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bb0cceba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bb0cceba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bb0cceb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bb0cceb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bb0cceba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bb0cceba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bb0cceba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bb0cceba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bb0cceba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bb0cceba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POV fan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Ben Kepner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26241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00FF"/>
                </a:solidFill>
              </a:rPr>
              <a:t>B</a:t>
            </a:r>
            <a:r>
              <a:rPr lang="en"/>
              <a:t>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UART chip</a:t>
            </a:r>
            <a:endParaRPr/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75" y="4450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26241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00FF"/>
                </a:solidFill>
              </a:rPr>
              <a:t>B</a:t>
            </a:r>
            <a:r>
              <a:rPr lang="en"/>
              <a:t>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UART chip</a:t>
            </a:r>
            <a:endParaRPr/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75" y="4450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26241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00FF"/>
                </a:solidFill>
              </a:rPr>
              <a:t>B</a:t>
            </a:r>
            <a:r>
              <a:rPr lang="en"/>
              <a:t>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UART chip</a:t>
            </a:r>
            <a:endParaRPr/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800" y="445025"/>
            <a:ext cx="5903402" cy="274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26241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00FF"/>
                </a:solidFill>
              </a:rPr>
              <a:t>B</a:t>
            </a:r>
            <a:r>
              <a:rPr lang="en"/>
              <a:t>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UART chip</a:t>
            </a:r>
            <a:endParaRPr/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800" y="445025"/>
            <a:ext cx="5903402" cy="2786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POV fan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5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Persistence</a:t>
            </a:r>
            <a:r>
              <a:rPr lang="en"/>
              <a:t> of vision (POV)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902" y="445025"/>
            <a:ext cx="4066400" cy="37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POV fans use problematic power supply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Battery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Slip ring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00" y="2277949"/>
            <a:ext cx="6971798" cy="26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wireless charging!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9375"/>
            <a:ext cx="4509383" cy="323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183" y="1759375"/>
            <a:ext cx="4177417" cy="251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26241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00FF"/>
                </a:solidFill>
              </a:rPr>
              <a:t>B</a:t>
            </a:r>
            <a:r>
              <a:rPr lang="en"/>
              <a:t>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UART chip</a:t>
            </a:r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25" y="3403675"/>
            <a:ext cx="8710152" cy="11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7725"/>
            <a:ext cx="4266358" cy="20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26241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00FF"/>
                </a:solidFill>
              </a:rPr>
              <a:t>B</a:t>
            </a:r>
            <a:r>
              <a:rPr lang="en"/>
              <a:t>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UART chip</a:t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8" y="3239575"/>
            <a:ext cx="8092316" cy="15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26241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00FF"/>
                </a:solidFill>
              </a:rPr>
              <a:t>B</a:t>
            </a:r>
            <a:r>
              <a:rPr lang="en"/>
              <a:t>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UART chip</a:t>
            </a:r>
            <a:endParaRPr/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445025"/>
            <a:ext cx="47625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26241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00FF"/>
                </a:solidFill>
              </a:rPr>
              <a:t>B</a:t>
            </a:r>
            <a:r>
              <a:rPr lang="en"/>
              <a:t>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UART chip</a:t>
            </a:r>
            <a:endParaRPr/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000" y="445025"/>
            <a:ext cx="472430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26241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00FF"/>
                </a:solidFill>
              </a:rPr>
              <a:t>B</a:t>
            </a:r>
            <a:r>
              <a:rPr lang="en"/>
              <a:t>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UART chip</a:t>
            </a:r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75" y="4450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